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9" r:id="rId3"/>
    <p:sldId id="294" r:id="rId4"/>
    <p:sldId id="310" r:id="rId5"/>
    <p:sldId id="311" r:id="rId6"/>
    <p:sldId id="312" r:id="rId7"/>
    <p:sldId id="313" r:id="rId8"/>
    <p:sldId id="314" r:id="rId9"/>
    <p:sldId id="326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296" r:id="rId21"/>
    <p:sldId id="303" r:id="rId22"/>
    <p:sldId id="304" r:id="rId23"/>
    <p:sldId id="306" r:id="rId24"/>
    <p:sldId id="299" r:id="rId25"/>
    <p:sldId id="298" r:id="rId26"/>
    <p:sldId id="308" r:id="rId27"/>
    <p:sldId id="307" r:id="rId28"/>
    <p:sldId id="309" r:id="rId29"/>
    <p:sldId id="300" r:id="rId30"/>
    <p:sldId id="297" r:id="rId31"/>
    <p:sldId id="302" r:id="rId32"/>
    <p:sldId id="295" r:id="rId33"/>
    <p:sldId id="30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мікросервісів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GeraldVersluis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github.com/VladislavAntonyuk/MauiSample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mmunityToolkit/Maui" TargetMode="External"/><Relationship Id="rId5" Type="http://schemas.openxmlformats.org/officeDocument/2006/relationships/hyperlink" Target="https://vladislavantonyuk.azurewebsites.net/articles/The-first-project-with-.NET-MAUI" TargetMode="External"/><Relationship Id="rId4" Type="http://schemas.openxmlformats.org/officeDocument/2006/relationships/hyperlink" Target="https://github.com/dotnet/maui" TargetMode="External"/><Relationship Id="rId9" Type="http://schemas.openxmlformats.org/officeDocument/2006/relationships/hyperlink" Target="https://youtube.com/c/JamesMontemagn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Skrypnik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 або компоненти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модульного </a:t>
            </a:r>
            <a:r>
              <a:rPr lang="ru-RU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моноліту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згуртованість</a:t>
            </a:r>
            <a:endParaRPr lang="ru-RU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зв’язування</a:t>
            </a:r>
            <a:endParaRPr lang="ru-RU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розгортання</a:t>
            </a:r>
            <a:endParaRPr lang="ru-RU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перехід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до мікросервісів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Повинні 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Повинні 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Повинні 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методів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: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швидкі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, в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повідомленнями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: для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більш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слабкого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зв’язування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  <a:p>
            <a:r>
              <a:rPr lang="en-US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Clean Architecture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93735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Clean Architecture</a:t>
            </a:r>
          </a:p>
          <a:p>
            <a:r>
              <a:rPr lang="en-US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67142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1690688"/>
            <a:ext cx="797584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library in ASP.NET Core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endParaRPr lang="uk-UA" sz="80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Then, usage of the cache is simple. 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4F3571D-C437-41B7-B729-034FD8DF1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5" b="3572"/>
          <a:stretch/>
        </p:blipFill>
        <p:spPr bwMode="auto">
          <a:xfrm>
            <a:off x="3936206" y="2326482"/>
            <a:ext cx="431958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CA144DD-AA57-4E13-B37A-649F2A6F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3266076"/>
            <a:ext cx="5191125" cy="35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Clean Architecture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9842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5122" name="Picture 2" descr="GraphQL Logo [ Download - Logo - icon ] png svg">
            <a:extLst>
              <a:ext uri="{FF2B5EF4-FFF2-40B4-BE49-F238E27FC236}">
                <a16:creationId xmlns:a16="http://schemas.microsoft.com/office/drawing/2014/main" id="{C17A65BB-1602-4E40-9637-33AF3CE0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0" y="1816038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5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3E6D6-4A19-49A4-A18C-2F36CED1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370"/>
            <a:ext cx="10515600" cy="3439848"/>
          </a:xfr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repo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68492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Архітектура проєкту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Monolith</a:t>
            </a:r>
          </a:p>
          <a:p>
            <a:r>
              <a:rPr lang="en-US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Modular Monolith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Clean Architecture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645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894</Words>
  <Application>Microsoft Office PowerPoint</Application>
  <PresentationFormat>Widescreen</PresentationFormat>
  <Paragraphs>157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Архітектура проєкту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Хто використовує моноліти?</vt:lpstr>
      <vt:lpstr>Переваги монолітів</vt:lpstr>
      <vt:lpstr>Архітектура проєкту</vt:lpstr>
      <vt:lpstr>Модульний моноліт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Модульна архітектура</vt:lpstr>
      <vt:lpstr>Обмеження модулів</vt:lpstr>
      <vt:lpstr>Що робити, якщо потрібні дані іншого модуля?</vt:lpstr>
      <vt:lpstr>Архітектура проєкту</vt:lpstr>
      <vt:lpstr>Архітектура проєкту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Штучний інтелект та .NET</vt:lpstr>
      <vt:lpstr>Штучний інтелект та .NET</vt:lpstr>
      <vt:lpstr>EF Core та Spatial Data</vt:lpstr>
      <vt:lpstr>GraphQL в .NET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43</cp:revision>
  <dcterms:created xsi:type="dcterms:W3CDTF">2021-12-17T19:45:15Z</dcterms:created>
  <dcterms:modified xsi:type="dcterms:W3CDTF">2024-11-22T14:15:50Z</dcterms:modified>
</cp:coreProperties>
</file>